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Énfasi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2" autoAdjust="0"/>
    <p:restoredTop sz="79354" autoAdjust="0"/>
  </p:normalViewPr>
  <p:slideViewPr>
    <p:cSldViewPr>
      <p:cViewPr varScale="1">
        <p:scale>
          <a:sx n="49" d="100"/>
          <a:sy n="49" d="100"/>
        </p:scale>
        <p:origin x="1760" y="36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AC4352215574EBDB5AA14930D074B" ma:contentTypeVersion="2" ma:contentTypeDescription="Create a new document." ma:contentTypeScope="" ma:versionID="c8048845f5244f68bc191bac1e883e09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cd2cac4ab9d2a98e05866dfa68610d5c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4E139A-3FA6-4D12-A130-A644564675FE}"/>
</file>

<file path=customXml/itemProps2.xml><?xml version="1.0" encoding="utf-8"?>
<ds:datastoreItem xmlns:ds="http://schemas.openxmlformats.org/officeDocument/2006/customXml" ds:itemID="{729477D6-04E1-406C-AE1E-7C6973F577A9}"/>
</file>

<file path=customXml/itemProps3.xml><?xml version="1.0" encoding="utf-8"?>
<ds:datastoreItem xmlns:ds="http://schemas.openxmlformats.org/officeDocument/2006/customXml" ds:itemID="{7CDAA235-56FE-46DA-BEDC-8C97F3070D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8205</TotalTime>
  <Words>551</Words>
  <Application>Microsoft Office PowerPoint</Application>
  <PresentationFormat>Personalizado</PresentationFormat>
  <Paragraphs>64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Georgia</vt:lpstr>
      <vt:lpstr>Helvetica 35 Thin</vt:lpstr>
      <vt:lpstr>News Gothic MT</vt:lpstr>
      <vt:lpstr>Wingdings 2</vt:lpstr>
      <vt:lpstr>Brisa</vt:lpstr>
      <vt:lpstr>Accesibilidad desde la Perspectiva de la Academia</vt:lpstr>
      <vt:lpstr>Agenda</vt:lpstr>
      <vt:lpstr>Introducción</vt:lpstr>
      <vt:lpstr>Lineamientos de Accesibilidad</vt:lpstr>
      <vt:lpstr>Proyectos de Inclusión</vt:lpstr>
      <vt:lpstr>Proyectos de Inclusión</vt:lpstr>
      <vt:lpstr>Proyectos de Inclusión</vt:lpstr>
      <vt:lpstr>Proyectos de Inclusión</vt:lpstr>
      <vt:lpstr>Proyectos de Inclusión</vt:lpstr>
      <vt:lpstr>Proyectos de Inclusión</vt:lpstr>
      <vt:lpstr>Proyectos de Inclusión</vt:lpstr>
      <vt:lpstr>Proyectos de Inclusión</vt:lpstr>
      <vt:lpstr>Proyectos de Inclusión</vt:lpstr>
      <vt:lpstr>Conclusiones</vt:lpstr>
      <vt:lpstr>Presentación de PowerPoint</vt:lpstr>
    </vt:vector>
  </TitlesOfParts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 2016</dc:title>
  <dc:creator>Giovanny Enriquez</dc:creator>
  <cp:keywords/>
  <dc:description/>
  <cp:lastModifiedBy>Angel Jaramillo</cp:lastModifiedBy>
  <cp:revision>330</cp:revision>
  <dcterms:created xsi:type="dcterms:W3CDTF">2013-12-11T15:50:04Z</dcterms:created>
  <dcterms:modified xsi:type="dcterms:W3CDTF">2020-11-25T06:08:45Z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0x0101009CCAC4352215574EBDB5AA14930D074B</vt:lpwstr>
  </property>
</Properties>
</file>